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8" r:id="rId5"/>
    <p:sldId id="260" r:id="rId6"/>
    <p:sldId id="261" r:id="rId7"/>
    <p:sldId id="262" r:id="rId8"/>
    <p:sldId id="263" r:id="rId9"/>
    <p:sldId id="264" r:id="rId10"/>
    <p:sldId id="265" r:id="rId11"/>
    <p:sldId id="278" r:id="rId12"/>
    <p:sldId id="293" r:id="rId13"/>
  </p:sldIdLst>
  <p:sldSz cx="9144000" cy="5143500"/>
  <p:notesSz cx="6858000" cy="9144000"/>
  <p:embeddedFontLst>
    <p:embeddedFont>
      <p:font typeface="Red Hat Display" panose="02010503040201060303"/>
      <p:regular r:id="rId17"/>
    </p:embeddedFont>
    <p:embeddedFont>
      <p:font typeface="Red Hat Text" panose="02010503040201060303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5f391192_00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5f391192_0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5f391192_04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5f391192_0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9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p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ed75ccf_015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ed75ccf_01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5f391192_017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5f391192_01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5f391192_045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5f391192_04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5f391192_057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5f391192_05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c80e817397_0_417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c80e817397_0_41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">
  <p:cSld name="TITLE"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18900044" scaled="0"/>
        </a:gra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254825" y="626250"/>
            <a:ext cx="3366900" cy="3891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/>
          <p:nvPr>
            <p:ph type="ctrTitle"/>
          </p:nvPr>
        </p:nvSpPr>
        <p:spPr>
          <a:xfrm>
            <a:off x="4207975" y="1510600"/>
            <a:ext cx="4047900" cy="2122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Dark background">
  <p:cSld name="BLANK_1"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18900044" scaled="0"/>
        </a:gradFill>
        <a:effectLst/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/>
          <p:nvPr/>
        </p:nvSpPr>
        <p:spPr>
          <a:xfrm rot="5400000">
            <a:off x="163900" y="2091300"/>
            <a:ext cx="633300" cy="9609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63" name="Google Shape;63;p11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1"/>
          <p:cNvSpPr txBox="1"/>
          <p:nvPr>
            <p:ph type="sldNum" idx="12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18900044" scaled="0"/>
        </a:gradFill>
        <a:effectLst/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 rot="5400000">
            <a:off x="260250" y="1428700"/>
            <a:ext cx="1750800" cy="228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15" name="Google Shape;15;p3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/>
          <p:nvPr>
            <p:ph type="ctrTitle"/>
          </p:nvPr>
        </p:nvSpPr>
        <p:spPr>
          <a:xfrm>
            <a:off x="2475275" y="2003875"/>
            <a:ext cx="5813400" cy="668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type="subTitle" idx="1"/>
          </p:nvPr>
        </p:nvSpPr>
        <p:spPr>
          <a:xfrm>
            <a:off x="2475275" y="2769050"/>
            <a:ext cx="5813400" cy="370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4091600" y="3948600"/>
            <a:ext cx="960900" cy="11949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" name="Google Shape;20;p4"/>
          <p:cNvSpPr/>
          <p:nvPr/>
        </p:nvSpPr>
        <p:spPr>
          <a:xfrm rot="10800000">
            <a:off x="4091600" y="0"/>
            <a:ext cx="960900" cy="11949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21" name="Google Shape;21;p4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 txBox="1"/>
          <p:nvPr>
            <p:ph type="body" idx="1"/>
          </p:nvPr>
        </p:nvSpPr>
        <p:spPr>
          <a:xfrm>
            <a:off x="1441500" y="1194900"/>
            <a:ext cx="6261300" cy="27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41910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 panose="02010503040201060303"/>
              <a:buChar char="●"/>
              <a:defRPr sz="3000" b="1">
                <a:solidFill>
                  <a:schemeClr val="accent5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1pPr>
            <a:lvl2pPr marL="914400" lvl="1" indent="-419100" algn="ctr" rtl="0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 panose="02010503040201060303"/>
              <a:buChar char="○"/>
              <a:defRPr sz="3000" b="1">
                <a:solidFill>
                  <a:schemeClr val="accent5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2pPr>
            <a:lvl3pPr marL="1371600" lvl="2" indent="-419100" algn="ctr" rtl="0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 panose="02010503040201060303"/>
              <a:buChar char="■"/>
              <a:defRPr sz="3000" b="1">
                <a:solidFill>
                  <a:schemeClr val="accent5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3pPr>
            <a:lvl4pPr marL="1828800" lvl="3" indent="-419100" algn="ctr" rtl="0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 panose="02010503040201060303"/>
              <a:buChar char="●"/>
              <a:defRPr sz="3000" b="1">
                <a:solidFill>
                  <a:schemeClr val="accent5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4pPr>
            <a:lvl5pPr marL="2286000" lvl="4" indent="-419100" algn="ctr" rtl="0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 panose="02010503040201060303"/>
              <a:buChar char="○"/>
              <a:defRPr sz="3000" b="1">
                <a:solidFill>
                  <a:schemeClr val="accent5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5pPr>
            <a:lvl6pPr marL="2743200" lvl="5" indent="-419100" algn="ctr" rtl="0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 panose="02010503040201060303"/>
              <a:buChar char="■"/>
              <a:defRPr sz="3000" b="1">
                <a:solidFill>
                  <a:schemeClr val="accent5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6pPr>
            <a:lvl7pPr marL="3200400" lvl="6" indent="-419100" algn="ctr" rtl="0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 panose="02010503040201060303"/>
              <a:buChar char="●"/>
              <a:defRPr sz="3000" b="1">
                <a:solidFill>
                  <a:schemeClr val="accent5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7pPr>
            <a:lvl8pPr marL="3657600" lvl="7" indent="-419100" algn="ctr" rtl="0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 panose="02010503040201060303"/>
              <a:buChar char="○"/>
              <a:defRPr sz="3000" b="1">
                <a:solidFill>
                  <a:schemeClr val="accent5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8pPr>
            <a:lvl9pPr marL="4114800" lvl="8" indent="-419100" algn="ctr" rtl="0">
              <a:spcBef>
                <a:spcPts val="800"/>
              </a:spcBef>
              <a:spcAft>
                <a:spcPts val="800"/>
              </a:spcAft>
              <a:buClr>
                <a:schemeClr val="accent5"/>
              </a:buClr>
              <a:buSzPts val="3000"/>
              <a:buFont typeface="Red Hat Display" panose="02010503040201060303"/>
              <a:buChar char="■"/>
              <a:defRPr sz="3000" b="1">
                <a:solidFill>
                  <a:schemeClr val="accent5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9pPr>
          </a:lstStyle>
          <a:p/>
        </p:txBody>
      </p:sp>
      <p:sp>
        <p:nvSpPr>
          <p:cNvPr id="23" name="Google Shape;23;p4"/>
          <p:cNvSpPr txBox="1"/>
          <p:nvPr/>
        </p:nvSpPr>
        <p:spPr>
          <a:xfrm>
            <a:off x="3593400" y="405206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600">
                <a:solidFill>
                  <a:schemeClr val="accent4"/>
                </a:solidFill>
              </a:rPr>
              <a:t>“</a:t>
            </a:r>
            <a:endParaRPr sz="9600">
              <a:solidFill>
                <a:schemeClr val="accent4"/>
              </a:solidFill>
            </a:endParaRPr>
          </a:p>
        </p:txBody>
      </p:sp>
      <p:sp>
        <p:nvSpPr>
          <p:cNvPr id="24" name="Google Shape;24;p4"/>
          <p:cNvSpPr txBox="1"/>
          <p:nvPr>
            <p:ph type="sldNum" idx="12"/>
          </p:nvPr>
        </p:nvSpPr>
        <p:spPr>
          <a:xfrm>
            <a:off x="4091600" y="4717600"/>
            <a:ext cx="960900" cy="42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25" name="Google Shape;25;p4"/>
          <p:cNvSpPr txBox="1"/>
          <p:nvPr/>
        </p:nvSpPr>
        <p:spPr>
          <a:xfrm>
            <a:off x="3593400" y="3900356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600">
                <a:solidFill>
                  <a:schemeClr val="accent4"/>
                </a:solidFill>
              </a:rPr>
              <a:t>”</a:t>
            </a:r>
            <a:endParaRPr sz="9600">
              <a:solidFill>
                <a:schemeClr val="accent4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+ 1 column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 rot="5400000">
            <a:off x="163900" y="578775"/>
            <a:ext cx="633300" cy="9609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28" name="Google Shape;28;p5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5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type="body" idx="1"/>
          </p:nvPr>
        </p:nvSpPr>
        <p:spPr>
          <a:xfrm>
            <a:off x="1044475" y="1468375"/>
            <a:ext cx="7207500" cy="275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type="sldNum" idx="12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+ 2 columns">
  <p:cSld name="TITLE_AND_TWO_COLUMNS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 rot="5400000">
            <a:off x="163900" y="578775"/>
            <a:ext cx="633300" cy="9609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34" name="Google Shape;34;p6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type="body" idx="1"/>
          </p:nvPr>
        </p:nvSpPr>
        <p:spPr>
          <a:xfrm>
            <a:off x="1044350" y="1468375"/>
            <a:ext cx="3367500" cy="289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7" name="Google Shape;37;p6"/>
          <p:cNvSpPr txBox="1"/>
          <p:nvPr>
            <p:ph type="body" idx="2"/>
          </p:nvPr>
        </p:nvSpPr>
        <p:spPr>
          <a:xfrm>
            <a:off x="4884415" y="1468375"/>
            <a:ext cx="3367500" cy="289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8" name="Google Shape;38;p6"/>
          <p:cNvSpPr txBox="1"/>
          <p:nvPr>
            <p:ph type="sldNum" idx="12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/>
          <p:nvPr/>
        </p:nvSpPr>
        <p:spPr>
          <a:xfrm rot="5400000">
            <a:off x="163900" y="578775"/>
            <a:ext cx="633300" cy="9609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41" name="Google Shape;41;p7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7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type="body" idx="1"/>
          </p:nvPr>
        </p:nvSpPr>
        <p:spPr>
          <a:xfrm>
            <a:off x="1044446" y="1468375"/>
            <a:ext cx="2245200" cy="3009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4" name="Google Shape;44;p7"/>
          <p:cNvSpPr txBox="1"/>
          <p:nvPr>
            <p:ph type="body" idx="2"/>
          </p:nvPr>
        </p:nvSpPr>
        <p:spPr>
          <a:xfrm>
            <a:off x="3525597" y="1468375"/>
            <a:ext cx="2245200" cy="3009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5" name="Google Shape;45;p7"/>
          <p:cNvSpPr txBox="1"/>
          <p:nvPr>
            <p:ph type="body" idx="3"/>
          </p:nvPr>
        </p:nvSpPr>
        <p:spPr>
          <a:xfrm>
            <a:off x="6006748" y="1468375"/>
            <a:ext cx="2245200" cy="3009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6" name="Google Shape;46;p7"/>
          <p:cNvSpPr txBox="1"/>
          <p:nvPr>
            <p:ph type="sldNum" idx="12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/>
          <p:nvPr/>
        </p:nvSpPr>
        <p:spPr>
          <a:xfrm rot="5400000">
            <a:off x="163900" y="578775"/>
            <a:ext cx="633300" cy="9609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49" name="Google Shape;49;p8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8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type="sldNum" idx="12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/>
          <p:nvPr/>
        </p:nvSpPr>
        <p:spPr>
          <a:xfrm>
            <a:off x="4255350" y="4182650"/>
            <a:ext cx="633300" cy="9609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54" name="Google Shape;54;p9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9"/>
          <p:cNvSpPr txBox="1"/>
          <p:nvPr>
            <p:ph type="body" idx="1"/>
          </p:nvPr>
        </p:nvSpPr>
        <p:spPr>
          <a:xfrm>
            <a:off x="855300" y="3872900"/>
            <a:ext cx="7433400" cy="282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 rtl="0">
              <a:spcBef>
                <a:spcPts val="0"/>
              </a:spcBef>
              <a:spcAft>
                <a:spcPts val="800"/>
              </a:spcAft>
              <a:buSzPts val="1600"/>
              <a:buNone/>
              <a:defRPr sz="1600"/>
            </a:lvl1pPr>
          </a:lstStyle>
          <a:p/>
        </p:txBody>
      </p:sp>
      <p:sp>
        <p:nvSpPr>
          <p:cNvPr id="56" name="Google Shape;56;p9"/>
          <p:cNvSpPr txBox="1"/>
          <p:nvPr>
            <p:ph type="sldNum" idx="12"/>
          </p:nvPr>
        </p:nvSpPr>
        <p:spPr>
          <a:xfrm>
            <a:off x="4255350" y="4717625"/>
            <a:ext cx="633300" cy="42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 - Light background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/>
          <p:nvPr/>
        </p:nvSpPr>
        <p:spPr>
          <a:xfrm rot="5400000">
            <a:off x="163900" y="2091300"/>
            <a:ext cx="633300" cy="9609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59" name="Google Shape;59;p10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0"/>
          <p:cNvSpPr txBox="1"/>
          <p:nvPr>
            <p:ph type="sldNum" idx="12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ed Hat Display" panose="02010503040201060303"/>
              <a:buNone/>
              <a:defRPr sz="3200" b="1">
                <a:solidFill>
                  <a:schemeClr val="accent4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ed Hat Display" panose="02010503040201060303"/>
              <a:buNone/>
              <a:defRPr sz="3200" b="1">
                <a:solidFill>
                  <a:schemeClr val="accent4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ed Hat Display" panose="02010503040201060303"/>
              <a:buNone/>
              <a:defRPr sz="3200" b="1">
                <a:solidFill>
                  <a:schemeClr val="accent4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ed Hat Display" panose="02010503040201060303"/>
              <a:buNone/>
              <a:defRPr sz="3200" b="1">
                <a:solidFill>
                  <a:schemeClr val="accent4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ed Hat Display" panose="02010503040201060303"/>
              <a:buNone/>
              <a:defRPr sz="3200" b="1">
                <a:solidFill>
                  <a:schemeClr val="accent4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ed Hat Display" panose="02010503040201060303"/>
              <a:buNone/>
              <a:defRPr sz="3200" b="1">
                <a:solidFill>
                  <a:schemeClr val="accent4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ed Hat Display" panose="02010503040201060303"/>
              <a:buNone/>
              <a:defRPr sz="3200" b="1">
                <a:solidFill>
                  <a:schemeClr val="accent4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ed Hat Display" panose="02010503040201060303"/>
              <a:buNone/>
              <a:defRPr sz="3200" b="1">
                <a:solidFill>
                  <a:schemeClr val="accent4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ed Hat Display" panose="02010503040201060303"/>
              <a:buNone/>
              <a:defRPr sz="3200" b="1">
                <a:solidFill>
                  <a:schemeClr val="accent4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1044475" y="1468375"/>
            <a:ext cx="7207500" cy="27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ed Hat Text" panose="02010503040201060303"/>
              <a:buChar char="●"/>
              <a:defRPr sz="2400">
                <a:solidFill>
                  <a:schemeClr val="dk1"/>
                </a:solidFill>
                <a:latin typeface="Red Hat Text" panose="02010503040201060303"/>
                <a:ea typeface="Red Hat Text" panose="02010503040201060303"/>
                <a:cs typeface="Red Hat Text" panose="02010503040201060303"/>
                <a:sym typeface="Red Hat Text" panose="02010503040201060303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ed Hat Text" panose="02010503040201060303"/>
              <a:buChar char="○"/>
              <a:defRPr sz="2400">
                <a:solidFill>
                  <a:schemeClr val="dk1"/>
                </a:solidFill>
                <a:latin typeface="Red Hat Text" panose="02010503040201060303"/>
                <a:ea typeface="Red Hat Text" panose="02010503040201060303"/>
                <a:cs typeface="Red Hat Text" panose="02010503040201060303"/>
                <a:sym typeface="Red Hat Text" panose="02010503040201060303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ed Hat Text" panose="02010503040201060303"/>
              <a:buChar char="■"/>
              <a:defRPr sz="2400">
                <a:solidFill>
                  <a:schemeClr val="dk1"/>
                </a:solidFill>
                <a:latin typeface="Red Hat Text" panose="02010503040201060303"/>
                <a:ea typeface="Red Hat Text" panose="02010503040201060303"/>
                <a:cs typeface="Red Hat Text" panose="02010503040201060303"/>
                <a:sym typeface="Red Hat Text" panose="02010503040201060303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 Hat Text" panose="02010503040201060303"/>
              <a:buChar char="●"/>
              <a:defRPr sz="2400">
                <a:solidFill>
                  <a:schemeClr val="dk1"/>
                </a:solidFill>
                <a:latin typeface="Red Hat Text" panose="02010503040201060303"/>
                <a:ea typeface="Red Hat Text" panose="02010503040201060303"/>
                <a:cs typeface="Red Hat Text" panose="02010503040201060303"/>
                <a:sym typeface="Red Hat Text" panose="02010503040201060303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 Hat Text" panose="02010503040201060303"/>
              <a:buChar char="○"/>
              <a:defRPr sz="2400">
                <a:solidFill>
                  <a:schemeClr val="dk1"/>
                </a:solidFill>
                <a:latin typeface="Red Hat Text" panose="02010503040201060303"/>
                <a:ea typeface="Red Hat Text" panose="02010503040201060303"/>
                <a:cs typeface="Red Hat Text" panose="02010503040201060303"/>
                <a:sym typeface="Red Hat Text" panose="02010503040201060303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 Hat Text" panose="02010503040201060303"/>
              <a:buChar char="■"/>
              <a:defRPr sz="2400">
                <a:solidFill>
                  <a:schemeClr val="dk1"/>
                </a:solidFill>
                <a:latin typeface="Red Hat Text" panose="02010503040201060303"/>
                <a:ea typeface="Red Hat Text" panose="02010503040201060303"/>
                <a:cs typeface="Red Hat Text" panose="02010503040201060303"/>
                <a:sym typeface="Red Hat Text" panose="02010503040201060303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 Hat Text" panose="02010503040201060303"/>
              <a:buChar char="●"/>
              <a:defRPr sz="2400">
                <a:solidFill>
                  <a:schemeClr val="dk1"/>
                </a:solidFill>
                <a:latin typeface="Red Hat Text" panose="02010503040201060303"/>
                <a:ea typeface="Red Hat Text" panose="02010503040201060303"/>
                <a:cs typeface="Red Hat Text" panose="02010503040201060303"/>
                <a:sym typeface="Red Hat Text" panose="02010503040201060303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 Hat Text" panose="02010503040201060303"/>
              <a:buChar char="○"/>
              <a:defRPr sz="2400">
                <a:solidFill>
                  <a:schemeClr val="dk1"/>
                </a:solidFill>
                <a:latin typeface="Red Hat Text" panose="02010503040201060303"/>
                <a:ea typeface="Red Hat Text" panose="02010503040201060303"/>
                <a:cs typeface="Red Hat Text" panose="02010503040201060303"/>
                <a:sym typeface="Red Hat Text" panose="02010503040201060303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Red Hat Text" panose="02010503040201060303"/>
              <a:buChar char="■"/>
              <a:defRPr sz="2400">
                <a:solidFill>
                  <a:schemeClr val="dk1"/>
                </a:solidFill>
                <a:latin typeface="Red Hat Text" panose="02010503040201060303"/>
                <a:ea typeface="Red Hat Text" panose="02010503040201060303"/>
                <a:cs typeface="Red Hat Text" panose="02010503040201060303"/>
                <a:sym typeface="Red Hat Text" panose="02010503040201060303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sldNum" idx="12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buNone/>
              <a:defRPr sz="1300" b="1">
                <a:solidFill>
                  <a:schemeClr val="dk2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1pPr>
            <a:lvl2pPr lvl="1" algn="ctr" rtl="0">
              <a:buNone/>
              <a:defRPr sz="1300" b="1">
                <a:solidFill>
                  <a:schemeClr val="dk2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2pPr>
            <a:lvl3pPr lvl="2" algn="ctr" rtl="0">
              <a:buNone/>
              <a:defRPr sz="1300" b="1">
                <a:solidFill>
                  <a:schemeClr val="dk2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3pPr>
            <a:lvl4pPr lvl="3" algn="ctr" rtl="0">
              <a:buNone/>
              <a:defRPr sz="1300" b="1">
                <a:solidFill>
                  <a:schemeClr val="dk2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4pPr>
            <a:lvl5pPr lvl="4" algn="ctr" rtl="0">
              <a:buNone/>
              <a:defRPr sz="1300" b="1">
                <a:solidFill>
                  <a:schemeClr val="dk2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5pPr>
            <a:lvl6pPr lvl="5" algn="ctr" rtl="0">
              <a:buNone/>
              <a:defRPr sz="1300" b="1">
                <a:solidFill>
                  <a:schemeClr val="dk2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6pPr>
            <a:lvl7pPr lvl="6" algn="ctr" rtl="0">
              <a:buNone/>
              <a:defRPr sz="1300" b="1">
                <a:solidFill>
                  <a:schemeClr val="dk2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7pPr>
            <a:lvl8pPr lvl="7" algn="ctr" rtl="0">
              <a:buNone/>
              <a:defRPr sz="1300" b="1">
                <a:solidFill>
                  <a:schemeClr val="dk2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8pPr>
            <a:lvl9pPr lvl="8" algn="ctr" rtl="0">
              <a:buNone/>
              <a:defRPr sz="1300" b="1">
                <a:solidFill>
                  <a:schemeClr val="dk2"/>
                </a:solidFill>
                <a:latin typeface="Red Hat Display" panose="02010503040201060303"/>
                <a:ea typeface="Red Hat Display" panose="02010503040201060303"/>
                <a:cs typeface="Red Hat Display" panose="02010503040201060303"/>
                <a:sym typeface="Red Hat Display" panose="02010503040201060303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ctrTitle"/>
          </p:nvPr>
        </p:nvSpPr>
        <p:spPr>
          <a:xfrm>
            <a:off x="4207975" y="1510600"/>
            <a:ext cx="4047900" cy="2122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This is Your </a:t>
            </a:r>
            <a:r>
              <a:rPr lang="en-GB">
                <a:solidFill>
                  <a:schemeClr val="accent1"/>
                </a:solidFill>
              </a:rPr>
              <a:t>Presentation </a:t>
            </a:r>
            <a:r>
              <a:rPr lang="en-GB"/>
              <a:t>Title</a:t>
            </a:r>
            <a:endParaRPr lang="en-GB"/>
          </a:p>
        </p:txBody>
      </p:sp>
      <p:grpSp>
        <p:nvGrpSpPr>
          <p:cNvPr id="70" name="Google Shape;70;p12"/>
          <p:cNvGrpSpPr/>
          <p:nvPr/>
        </p:nvGrpSpPr>
        <p:grpSpPr>
          <a:xfrm>
            <a:off x="847749" y="1886025"/>
            <a:ext cx="2480267" cy="1371342"/>
            <a:chOff x="1183947" y="2091916"/>
            <a:chExt cx="2950943" cy="1631579"/>
          </a:xfrm>
        </p:grpSpPr>
        <p:sp>
          <p:nvSpPr>
            <p:cNvPr id="71" name="Google Shape;71;p12"/>
            <p:cNvSpPr/>
            <p:nvPr/>
          </p:nvSpPr>
          <p:spPr>
            <a:xfrm>
              <a:off x="1746983" y="2125896"/>
              <a:ext cx="1516263" cy="1034563"/>
            </a:xfrm>
            <a:custGeom>
              <a:avLst/>
              <a:gdLst/>
              <a:ahLst/>
              <a:cxnLst/>
              <a:rect l="l" t="t" r="r" b="b"/>
              <a:pathLst>
                <a:path w="10888" h="7429" fill="none" extrusionOk="0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solidFill>
              <a:schemeClr val="lt1"/>
            </a:solidFill>
            <a:ln w="762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" name="Google Shape;72;p12"/>
            <p:cNvSpPr/>
            <p:nvPr/>
          </p:nvSpPr>
          <p:spPr>
            <a:xfrm>
              <a:off x="3157983" y="2091916"/>
              <a:ext cx="413881" cy="1068542"/>
            </a:xfrm>
            <a:custGeom>
              <a:avLst/>
              <a:gdLst/>
              <a:ahLst/>
              <a:cxnLst/>
              <a:rect l="l" t="t" r="r" b="b"/>
              <a:pathLst>
                <a:path w="2972" h="7673" fill="none" extrusionOk="0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solidFill>
              <a:schemeClr val="lt1"/>
            </a:solidFill>
            <a:ln w="762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" name="Google Shape;73;p12"/>
            <p:cNvSpPr/>
            <p:nvPr/>
          </p:nvSpPr>
          <p:spPr>
            <a:xfrm>
              <a:off x="1183947" y="2597299"/>
              <a:ext cx="1126196" cy="1126196"/>
            </a:xfrm>
            <a:custGeom>
              <a:avLst/>
              <a:gdLst/>
              <a:ahLst/>
              <a:cxnLst/>
              <a:rect l="l" t="t" r="r" b="b"/>
              <a:pathLst>
                <a:path w="8087" h="8087" fill="none" extrusionOk="0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solidFill>
              <a:schemeClr val="lt1"/>
            </a:solidFill>
            <a:ln w="762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" name="Google Shape;74;p12"/>
            <p:cNvSpPr/>
            <p:nvPr/>
          </p:nvSpPr>
          <p:spPr>
            <a:xfrm>
              <a:off x="3008694" y="2597299"/>
              <a:ext cx="1126196" cy="1126196"/>
            </a:xfrm>
            <a:custGeom>
              <a:avLst/>
              <a:gdLst/>
              <a:ahLst/>
              <a:cxnLst/>
              <a:rect l="l" t="t" r="r" b="b"/>
              <a:pathLst>
                <a:path w="8087" h="8087" fill="none" extrusionOk="0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solidFill>
              <a:schemeClr val="lt1"/>
            </a:solidFill>
            <a:ln w="762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" name="Google Shape;75;p12"/>
            <p:cNvSpPr/>
            <p:nvPr/>
          </p:nvSpPr>
          <p:spPr>
            <a:xfrm>
              <a:off x="1987766" y="2091916"/>
              <a:ext cx="481840" cy="40803"/>
            </a:xfrm>
            <a:custGeom>
              <a:avLst/>
              <a:gdLst/>
              <a:ahLst/>
              <a:cxnLst/>
              <a:rect l="l" t="t" r="r" b="b"/>
              <a:pathLst>
                <a:path w="3460" h="293" fill="none" extrusionOk="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solidFill>
              <a:schemeClr val="lt1"/>
            </a:solidFill>
            <a:ln w="762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" name="Google Shape;76;p12"/>
            <p:cNvSpPr/>
            <p:nvPr/>
          </p:nvSpPr>
          <p:spPr>
            <a:xfrm>
              <a:off x="3466587" y="3055194"/>
              <a:ext cx="207080" cy="207080"/>
            </a:xfrm>
            <a:custGeom>
              <a:avLst/>
              <a:gdLst/>
              <a:ahLst/>
              <a:cxnLst/>
              <a:rect l="l" t="t" r="r" b="b"/>
              <a:pathLst>
                <a:path w="1487" h="1487" fill="none" extrusionOk="0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solidFill>
              <a:schemeClr val="lt1"/>
            </a:solidFill>
            <a:ln w="762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" name="Google Shape;77;p12"/>
            <p:cNvSpPr/>
            <p:nvPr/>
          </p:nvSpPr>
          <p:spPr>
            <a:xfrm>
              <a:off x="1645182" y="3055194"/>
              <a:ext cx="207080" cy="207080"/>
            </a:xfrm>
            <a:custGeom>
              <a:avLst/>
              <a:gdLst/>
              <a:ahLst/>
              <a:cxnLst/>
              <a:rect l="l" t="t" r="r" b="b"/>
              <a:pathLst>
                <a:path w="1487" h="1487" fill="none" extrusionOk="0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solidFill>
              <a:schemeClr val="lt1"/>
            </a:solidFill>
            <a:ln w="762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3" name="Picture 2" descr="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6830" y="-20955"/>
            <a:ext cx="9173210" cy="5175885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>
            <p:ph type="ctrTitle" idx="4294967295"/>
          </p:nvPr>
        </p:nvSpPr>
        <p:spPr>
          <a:xfrm>
            <a:off x="1193500" y="1207088"/>
            <a:ext cx="41850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600"/>
              <a:t>Hello!</a:t>
            </a:r>
            <a:endParaRPr sz="9600"/>
          </a:p>
        </p:txBody>
      </p:sp>
      <p:sp>
        <p:nvSpPr>
          <p:cNvPr id="97" name="Google Shape;97;p14"/>
          <p:cNvSpPr txBox="1"/>
          <p:nvPr>
            <p:ph type="subTitle" idx="4294967295"/>
          </p:nvPr>
        </p:nvSpPr>
        <p:spPr>
          <a:xfrm>
            <a:off x="1193500" y="2406712"/>
            <a:ext cx="4185000" cy="1529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/>
              <a:t>I am Jayden Smith</a:t>
            </a:r>
            <a:endParaRPr sz="1800" b="1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800"/>
              <a:t>I am here because I love to give presentations. </a:t>
            </a:r>
            <a:endParaRPr sz="1800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800"/>
              <a:t>You can find me at @username</a:t>
            </a:r>
            <a:endParaRPr sz="1800" b="1"/>
          </a:p>
        </p:txBody>
      </p:sp>
      <p:pic>
        <p:nvPicPr>
          <p:cNvPr id="98" name="Google Shape;98;p14"/>
          <p:cNvPicPr preferRelativeResize="0"/>
          <p:nvPr/>
        </p:nvPicPr>
        <p:blipFill rotWithShape="1">
          <a:blip r:embed="rId1"/>
          <a:srcRect l="22354" t="33337"/>
          <a:stretch>
            <a:fillRect/>
          </a:stretch>
        </p:blipFill>
        <p:spPr>
          <a:xfrm>
            <a:off x="5927600" y="512125"/>
            <a:ext cx="2698500" cy="4118100"/>
          </a:xfrm>
          <a:prstGeom prst="roundRect">
            <a:avLst>
              <a:gd name="adj" fmla="val 1391"/>
            </a:avLst>
          </a:prstGeom>
          <a:noFill/>
          <a:ln>
            <a:noFill/>
          </a:ln>
        </p:spPr>
      </p:pic>
      <p:sp>
        <p:nvSpPr>
          <p:cNvPr id="99" name="Google Shape;99;p14"/>
          <p:cNvSpPr txBox="1"/>
          <p:nvPr>
            <p:ph type="sldNum" idx="12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100" name="Google Shape;100;p14"/>
          <p:cNvSpPr/>
          <p:nvPr/>
        </p:nvSpPr>
        <p:spPr>
          <a:xfrm>
            <a:off x="621973" y="2470113"/>
            <a:ext cx="223470" cy="203269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/>
          <p:nvPr>
            <p:ph type="body" idx="1"/>
          </p:nvPr>
        </p:nvSpPr>
        <p:spPr>
          <a:xfrm>
            <a:off x="1441500" y="1194900"/>
            <a:ext cx="6261300" cy="27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-GB"/>
              <a:t>Quotations are commonly printed as a means of inspiration and to invoke philosophical thoughts from the reader</a:t>
            </a:r>
            <a:endParaRPr lang="en-GB"/>
          </a:p>
        </p:txBody>
      </p:sp>
      <p:sp>
        <p:nvSpPr>
          <p:cNvPr id="113" name="Google Shape;113;p16"/>
          <p:cNvSpPr txBox="1"/>
          <p:nvPr>
            <p:ph type="sldNum" idx="12"/>
          </p:nvPr>
        </p:nvSpPr>
        <p:spPr>
          <a:xfrm>
            <a:off x="4091600" y="4717600"/>
            <a:ext cx="960900" cy="42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This is a </a:t>
            </a:r>
            <a:r>
              <a:rPr lang="en-GB"/>
              <a:t>s</a:t>
            </a:r>
            <a:r>
              <a:rPr lang="en-GB"/>
              <a:t>lide </a:t>
            </a:r>
            <a:r>
              <a:rPr lang="en-GB"/>
              <a:t>t</a:t>
            </a:r>
            <a:r>
              <a:rPr lang="en-GB"/>
              <a:t>itle</a:t>
            </a:r>
            <a:endParaRPr lang="en-GB"/>
          </a:p>
        </p:txBody>
      </p:sp>
      <p:sp>
        <p:nvSpPr>
          <p:cNvPr id="119" name="Google Shape;119;p17"/>
          <p:cNvSpPr txBox="1"/>
          <p:nvPr>
            <p:ph type="body" idx="1"/>
          </p:nvPr>
        </p:nvSpPr>
        <p:spPr>
          <a:xfrm>
            <a:off x="1044475" y="1468375"/>
            <a:ext cx="7207500" cy="275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GB"/>
              <a:t>Here you have a list of items</a:t>
            </a:r>
            <a:endParaRPr lang="en-GB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GB"/>
              <a:t>And some text</a:t>
            </a:r>
            <a:endParaRPr lang="en-GB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GB"/>
              <a:t>But remember not to overload your slides with content</a:t>
            </a:r>
            <a:endParaRPr lang="en-GB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/>
              <a:t>Your audience will listen to you or read the content, but won’t do both. </a:t>
            </a:r>
            <a:endParaRPr lang="en-GB"/>
          </a:p>
        </p:txBody>
      </p:sp>
      <p:sp>
        <p:nvSpPr>
          <p:cNvPr id="120" name="Google Shape;120;p17"/>
          <p:cNvSpPr txBox="1"/>
          <p:nvPr>
            <p:ph type="sldNum" idx="12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grpSp>
        <p:nvGrpSpPr>
          <p:cNvPr id="121" name="Google Shape;121;p17"/>
          <p:cNvGrpSpPr/>
          <p:nvPr/>
        </p:nvGrpSpPr>
        <p:grpSpPr>
          <a:xfrm>
            <a:off x="608924" y="892350"/>
            <a:ext cx="210524" cy="333750"/>
            <a:chOff x="899801" y="909674"/>
            <a:chExt cx="250475" cy="397085"/>
          </a:xfrm>
        </p:grpSpPr>
        <p:sp>
          <p:nvSpPr>
            <p:cNvPr id="122" name="Google Shape;122;p17"/>
            <p:cNvSpPr/>
            <p:nvPr/>
          </p:nvSpPr>
          <p:spPr>
            <a:xfrm>
              <a:off x="975178" y="1255681"/>
              <a:ext cx="99722" cy="21982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" name="Google Shape;123;p17"/>
            <p:cNvSpPr/>
            <p:nvPr/>
          </p:nvSpPr>
          <p:spPr>
            <a:xfrm>
              <a:off x="975178" y="1233140"/>
              <a:ext cx="99722" cy="21982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" name="Google Shape;124;p17"/>
            <p:cNvSpPr/>
            <p:nvPr/>
          </p:nvSpPr>
          <p:spPr>
            <a:xfrm>
              <a:off x="975178" y="1277637"/>
              <a:ext cx="99722" cy="29122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" name="Google Shape;125;p17"/>
            <p:cNvSpPr/>
            <p:nvPr/>
          </p:nvSpPr>
          <p:spPr>
            <a:xfrm>
              <a:off x="964479" y="1046771"/>
              <a:ext cx="34459" cy="162670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" name="Google Shape;126;p17"/>
            <p:cNvSpPr/>
            <p:nvPr/>
          </p:nvSpPr>
          <p:spPr>
            <a:xfrm>
              <a:off x="899801" y="909674"/>
              <a:ext cx="250475" cy="29977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" name="Google Shape;127;p17"/>
            <p:cNvSpPr/>
            <p:nvPr/>
          </p:nvSpPr>
          <p:spPr>
            <a:xfrm>
              <a:off x="1051139" y="1046771"/>
              <a:ext cx="34459" cy="162670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" name="Google Shape;128;p17"/>
            <p:cNvSpPr/>
            <p:nvPr/>
          </p:nvSpPr>
          <p:spPr>
            <a:xfrm>
              <a:off x="981100" y="1040849"/>
              <a:ext cx="87878" cy="19009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" name="Google Shape;129;p17"/>
            <p:cNvSpPr/>
            <p:nvPr/>
          </p:nvSpPr>
          <p:spPr>
            <a:xfrm>
              <a:off x="975178" y="1211769"/>
              <a:ext cx="99722" cy="24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/>
          <p:cNvSpPr txBox="1"/>
          <p:nvPr>
            <p:ph type="ctrTitle" idx="4294967295"/>
          </p:nvPr>
        </p:nvSpPr>
        <p:spPr>
          <a:xfrm>
            <a:off x="1083900" y="2259175"/>
            <a:ext cx="3671100" cy="70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chemeClr val="accent1"/>
                </a:solidFill>
              </a:rPr>
              <a:t>Big </a:t>
            </a:r>
            <a:r>
              <a:rPr lang="en-GB" sz="4800">
                <a:solidFill>
                  <a:schemeClr val="accent1"/>
                </a:solidFill>
              </a:rPr>
              <a:t>c</a:t>
            </a:r>
            <a:r>
              <a:rPr lang="en-GB" sz="4800">
                <a:solidFill>
                  <a:schemeClr val="accent1"/>
                </a:solidFill>
              </a:rPr>
              <a:t>oncept</a:t>
            </a:r>
            <a:endParaRPr sz="4800">
              <a:solidFill>
                <a:schemeClr val="accent1"/>
              </a:solidFill>
            </a:endParaRPr>
          </a:p>
        </p:txBody>
      </p:sp>
      <p:sp>
        <p:nvSpPr>
          <p:cNvPr id="135" name="Google Shape;135;p18"/>
          <p:cNvSpPr txBox="1"/>
          <p:nvPr>
            <p:ph type="subTitle" idx="4294967295"/>
          </p:nvPr>
        </p:nvSpPr>
        <p:spPr>
          <a:xfrm>
            <a:off x="1083900" y="3031524"/>
            <a:ext cx="3671100" cy="115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2000">
                <a:solidFill>
                  <a:schemeClr val="lt1"/>
                </a:solidFill>
              </a:rPr>
              <a:t>Bring the attention of your audience over a key concept using icons or illustrations</a:t>
            </a:r>
            <a:endParaRPr sz="2000">
              <a:solidFill>
                <a:schemeClr val="lt1"/>
              </a:solidFill>
            </a:endParaRPr>
          </a:p>
        </p:txBody>
      </p:sp>
      <p:grpSp>
        <p:nvGrpSpPr>
          <p:cNvPr id="136" name="Google Shape;136;p18"/>
          <p:cNvGrpSpPr/>
          <p:nvPr/>
        </p:nvGrpSpPr>
        <p:grpSpPr>
          <a:xfrm>
            <a:off x="6076148" y="739706"/>
            <a:ext cx="2078301" cy="2078265"/>
            <a:chOff x="6643075" y="3664250"/>
            <a:chExt cx="407950" cy="407975"/>
          </a:xfrm>
        </p:grpSpPr>
        <p:sp>
          <p:nvSpPr>
            <p:cNvPr id="137" name="Google Shape;137;p18"/>
            <p:cNvSpPr/>
            <p:nvPr/>
          </p:nvSpPr>
          <p:spPr>
            <a:xfrm>
              <a:off x="6794075" y="3815250"/>
              <a:ext cx="211300" cy="211300"/>
            </a:xfrm>
            <a:custGeom>
              <a:avLst/>
              <a:gdLst/>
              <a:ahLst/>
              <a:cxnLst/>
              <a:rect l="l" t="t" r="r" b="b"/>
              <a:pathLst>
                <a:path w="8452" h="8452" fill="none" extrusionOk="0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" name="Google Shape;138;p18"/>
            <p:cNvSpPr/>
            <p:nvPr/>
          </p:nvSpPr>
          <p:spPr>
            <a:xfrm>
              <a:off x="6643075" y="3664250"/>
              <a:ext cx="407950" cy="407975"/>
            </a:xfrm>
            <a:custGeom>
              <a:avLst/>
              <a:gdLst/>
              <a:ahLst/>
              <a:cxnLst/>
              <a:rect l="l" t="t" r="r" b="b"/>
              <a:pathLst>
                <a:path w="16318" h="16319" fill="none" extrusionOk="0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39" name="Google Shape;139;p18"/>
          <p:cNvGrpSpPr/>
          <p:nvPr/>
        </p:nvGrpSpPr>
        <p:grpSpPr>
          <a:xfrm rot="-587476">
            <a:off x="5954275" y="3088781"/>
            <a:ext cx="854467" cy="854418"/>
            <a:chOff x="576250" y="4319400"/>
            <a:chExt cx="442075" cy="442050"/>
          </a:xfrm>
        </p:grpSpPr>
        <p:sp>
          <p:nvSpPr>
            <p:cNvPr id="140" name="Google Shape;140;p18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l" t="t" r="r" b="b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141;p18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l" t="t" r="r" b="b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142;p18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l" t="t" r="r" b="b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143;p18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l" t="t" r="r" b="b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44" name="Google Shape;144;p18"/>
          <p:cNvSpPr/>
          <p:nvPr/>
        </p:nvSpPr>
        <p:spPr>
          <a:xfrm>
            <a:off x="5579054" y="1219799"/>
            <a:ext cx="324860" cy="310189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5" name="Google Shape;145;p18"/>
          <p:cNvSpPr/>
          <p:nvPr/>
        </p:nvSpPr>
        <p:spPr>
          <a:xfrm rot="2697395">
            <a:off x="7719778" y="2807798"/>
            <a:ext cx="493111" cy="470841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6" name="Google Shape;146;p18"/>
          <p:cNvSpPr/>
          <p:nvPr/>
        </p:nvSpPr>
        <p:spPr>
          <a:xfrm>
            <a:off x="8109888" y="2538997"/>
            <a:ext cx="197521" cy="188673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7" name="Google Shape;147;p18"/>
          <p:cNvSpPr/>
          <p:nvPr/>
        </p:nvSpPr>
        <p:spPr>
          <a:xfrm rot="1279896">
            <a:off x="5353995" y="2155406"/>
            <a:ext cx="197498" cy="188672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8" name="Google Shape;148;p18"/>
          <p:cNvSpPr txBox="1"/>
          <p:nvPr>
            <p:ph type="sldNum" idx="12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149" name="Google Shape;149;p18"/>
          <p:cNvGrpSpPr/>
          <p:nvPr/>
        </p:nvGrpSpPr>
        <p:grpSpPr>
          <a:xfrm>
            <a:off x="595647" y="2445424"/>
            <a:ext cx="252657" cy="252657"/>
            <a:chOff x="884004" y="2757472"/>
            <a:chExt cx="300603" cy="300604"/>
          </a:xfrm>
        </p:grpSpPr>
        <p:sp>
          <p:nvSpPr>
            <p:cNvPr id="150" name="Google Shape;150;p18"/>
            <p:cNvSpPr/>
            <p:nvPr/>
          </p:nvSpPr>
          <p:spPr>
            <a:xfrm>
              <a:off x="884004" y="2929419"/>
              <a:ext cx="128674" cy="128657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151;p18"/>
            <p:cNvSpPr/>
            <p:nvPr/>
          </p:nvSpPr>
          <p:spPr>
            <a:xfrm>
              <a:off x="1064276" y="2757472"/>
              <a:ext cx="120332" cy="120349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152;p18"/>
            <p:cNvSpPr/>
            <p:nvPr/>
          </p:nvSpPr>
          <p:spPr>
            <a:xfrm>
              <a:off x="931046" y="2803676"/>
              <a:ext cx="207362" cy="207362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153;p18"/>
            <p:cNvSpPr/>
            <p:nvPr/>
          </p:nvSpPr>
          <p:spPr>
            <a:xfrm>
              <a:off x="1025968" y="2832001"/>
              <a:ext cx="34156" cy="34156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9"/>
          <p:cNvSpPr txBox="1"/>
          <p:nvPr>
            <p:ph type="body" idx="1"/>
          </p:nvPr>
        </p:nvSpPr>
        <p:spPr>
          <a:xfrm>
            <a:off x="1044350" y="1468375"/>
            <a:ext cx="3367500" cy="289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White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/>
              <a:t>Is the color of milk and fresh snow, the color produced by the combination of all the colors of the visible spectrum.</a:t>
            </a:r>
            <a:endParaRPr lang="en-GB"/>
          </a:p>
        </p:txBody>
      </p:sp>
      <p:sp>
        <p:nvSpPr>
          <p:cNvPr id="159" name="Google Shape;159;p19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</a:t>
            </a:r>
            <a:r>
              <a:rPr lang="en-GB"/>
              <a:t>a</a:t>
            </a:r>
            <a:r>
              <a:rPr lang="en-GB"/>
              <a:t>lso </a:t>
            </a:r>
            <a:r>
              <a:rPr lang="en-GB"/>
              <a:t>s</a:t>
            </a:r>
            <a:r>
              <a:rPr lang="en-GB"/>
              <a:t>plit </a:t>
            </a:r>
            <a:r>
              <a:rPr lang="en-GB"/>
              <a:t>y</a:t>
            </a:r>
            <a:r>
              <a:rPr lang="en-GB"/>
              <a:t>our </a:t>
            </a:r>
            <a:r>
              <a:rPr lang="en-GB"/>
              <a:t>c</a:t>
            </a:r>
            <a:r>
              <a:rPr lang="en-GB"/>
              <a:t>ontent</a:t>
            </a:r>
            <a:endParaRPr lang="en-GB"/>
          </a:p>
        </p:txBody>
      </p:sp>
      <p:sp>
        <p:nvSpPr>
          <p:cNvPr id="160" name="Google Shape;160;p19"/>
          <p:cNvSpPr txBox="1"/>
          <p:nvPr>
            <p:ph type="body" idx="2"/>
          </p:nvPr>
        </p:nvSpPr>
        <p:spPr>
          <a:xfrm>
            <a:off x="4884415" y="1468375"/>
            <a:ext cx="3367500" cy="289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Black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/>
              <a:t>Is the color of ebony and of outer space. It </a:t>
            </a:r>
            <a:r>
              <a:rPr lang="en-GB"/>
              <a:t>has been the symbolic color of elegance, solemnity and authority.</a:t>
            </a:r>
            <a:endParaRPr lang="en-GB"/>
          </a:p>
        </p:txBody>
      </p:sp>
      <p:sp>
        <p:nvSpPr>
          <p:cNvPr id="161" name="Google Shape;161;p19"/>
          <p:cNvSpPr txBox="1"/>
          <p:nvPr>
            <p:ph type="sldNum" idx="12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grpSp>
        <p:nvGrpSpPr>
          <p:cNvPr id="162" name="Google Shape;162;p19"/>
          <p:cNvGrpSpPr/>
          <p:nvPr/>
        </p:nvGrpSpPr>
        <p:grpSpPr>
          <a:xfrm>
            <a:off x="608924" y="892350"/>
            <a:ext cx="210524" cy="333750"/>
            <a:chOff x="899801" y="909674"/>
            <a:chExt cx="250475" cy="397085"/>
          </a:xfrm>
        </p:grpSpPr>
        <p:sp>
          <p:nvSpPr>
            <p:cNvPr id="163" name="Google Shape;163;p19"/>
            <p:cNvSpPr/>
            <p:nvPr/>
          </p:nvSpPr>
          <p:spPr>
            <a:xfrm>
              <a:off x="975178" y="1255681"/>
              <a:ext cx="99722" cy="21982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164;p19"/>
            <p:cNvSpPr/>
            <p:nvPr/>
          </p:nvSpPr>
          <p:spPr>
            <a:xfrm>
              <a:off x="975178" y="1233140"/>
              <a:ext cx="99722" cy="21982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165;p19"/>
            <p:cNvSpPr/>
            <p:nvPr/>
          </p:nvSpPr>
          <p:spPr>
            <a:xfrm>
              <a:off x="975178" y="1277637"/>
              <a:ext cx="99722" cy="29122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166;p19"/>
            <p:cNvSpPr/>
            <p:nvPr/>
          </p:nvSpPr>
          <p:spPr>
            <a:xfrm>
              <a:off x="964479" y="1046771"/>
              <a:ext cx="34459" cy="162670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167;p19"/>
            <p:cNvSpPr/>
            <p:nvPr/>
          </p:nvSpPr>
          <p:spPr>
            <a:xfrm>
              <a:off x="899801" y="909674"/>
              <a:ext cx="250475" cy="29977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168;p19"/>
            <p:cNvSpPr/>
            <p:nvPr/>
          </p:nvSpPr>
          <p:spPr>
            <a:xfrm>
              <a:off x="1051139" y="1046771"/>
              <a:ext cx="34459" cy="162670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169;p19"/>
            <p:cNvSpPr/>
            <p:nvPr/>
          </p:nvSpPr>
          <p:spPr>
            <a:xfrm>
              <a:off x="981100" y="1040849"/>
              <a:ext cx="87878" cy="19009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170;p19"/>
            <p:cNvSpPr/>
            <p:nvPr/>
          </p:nvSpPr>
          <p:spPr>
            <a:xfrm>
              <a:off x="975178" y="1211769"/>
              <a:ext cx="99722" cy="24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0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 two or three columns</a:t>
            </a:r>
            <a:endParaRPr lang="en-GB"/>
          </a:p>
        </p:txBody>
      </p:sp>
      <p:sp>
        <p:nvSpPr>
          <p:cNvPr id="176" name="Google Shape;176;p20"/>
          <p:cNvSpPr txBox="1"/>
          <p:nvPr>
            <p:ph type="body" idx="1"/>
          </p:nvPr>
        </p:nvSpPr>
        <p:spPr>
          <a:xfrm>
            <a:off x="1044446" y="1468375"/>
            <a:ext cx="2245200" cy="3009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Yellow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/>
              <a:t>Is the color of gold, butter and ripe lemons. In the spectrum of visible light, yellow is found between green and orange.</a:t>
            </a:r>
            <a:endParaRPr lang="en-GB"/>
          </a:p>
        </p:txBody>
      </p:sp>
      <p:sp>
        <p:nvSpPr>
          <p:cNvPr id="177" name="Google Shape;177;p20"/>
          <p:cNvSpPr txBox="1"/>
          <p:nvPr>
            <p:ph type="body" idx="2"/>
          </p:nvPr>
        </p:nvSpPr>
        <p:spPr>
          <a:xfrm>
            <a:off x="3525597" y="1468375"/>
            <a:ext cx="2245200" cy="3009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Blue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/>
              <a:t>Is the colour of the clear sky and the deep sea. It is located between violet and green on the optical spectrum.</a:t>
            </a:r>
            <a:endParaRPr lang="en-GB"/>
          </a:p>
        </p:txBody>
      </p:sp>
      <p:sp>
        <p:nvSpPr>
          <p:cNvPr id="178" name="Google Shape;178;p20"/>
          <p:cNvSpPr txBox="1"/>
          <p:nvPr>
            <p:ph type="body" idx="3"/>
          </p:nvPr>
        </p:nvSpPr>
        <p:spPr>
          <a:xfrm>
            <a:off x="6006748" y="1468375"/>
            <a:ext cx="2245200" cy="3009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Red</a:t>
            </a:r>
            <a:endParaRPr b="1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GB"/>
              <a:t>Is the color of blood, and because of this it has historically been associated with sacrifice, danger and courage. </a:t>
            </a:r>
            <a:endParaRPr lang="en-GB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</a:p>
        </p:txBody>
      </p:sp>
      <p:sp>
        <p:nvSpPr>
          <p:cNvPr id="179" name="Google Shape;179;p20"/>
          <p:cNvSpPr txBox="1"/>
          <p:nvPr>
            <p:ph type="sldNum" idx="12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grpSp>
        <p:nvGrpSpPr>
          <p:cNvPr id="180" name="Google Shape;180;p20"/>
          <p:cNvGrpSpPr/>
          <p:nvPr/>
        </p:nvGrpSpPr>
        <p:grpSpPr>
          <a:xfrm>
            <a:off x="608924" y="892350"/>
            <a:ext cx="210524" cy="333750"/>
            <a:chOff x="899801" y="909674"/>
            <a:chExt cx="250475" cy="397085"/>
          </a:xfrm>
        </p:grpSpPr>
        <p:sp>
          <p:nvSpPr>
            <p:cNvPr id="181" name="Google Shape;181;p20"/>
            <p:cNvSpPr/>
            <p:nvPr/>
          </p:nvSpPr>
          <p:spPr>
            <a:xfrm>
              <a:off x="975178" y="1255681"/>
              <a:ext cx="99722" cy="21982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182;p20"/>
            <p:cNvSpPr/>
            <p:nvPr/>
          </p:nvSpPr>
          <p:spPr>
            <a:xfrm>
              <a:off x="975178" y="1233140"/>
              <a:ext cx="99722" cy="21982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183;p20"/>
            <p:cNvSpPr/>
            <p:nvPr/>
          </p:nvSpPr>
          <p:spPr>
            <a:xfrm>
              <a:off x="975178" y="1277637"/>
              <a:ext cx="99722" cy="29122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184;p20"/>
            <p:cNvSpPr/>
            <p:nvPr/>
          </p:nvSpPr>
          <p:spPr>
            <a:xfrm>
              <a:off x="964479" y="1046771"/>
              <a:ext cx="34459" cy="162670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185;p20"/>
            <p:cNvSpPr/>
            <p:nvPr/>
          </p:nvSpPr>
          <p:spPr>
            <a:xfrm>
              <a:off x="899801" y="909674"/>
              <a:ext cx="250475" cy="29977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186;p20"/>
            <p:cNvSpPr/>
            <p:nvPr/>
          </p:nvSpPr>
          <p:spPr>
            <a:xfrm>
              <a:off x="1051139" y="1046771"/>
              <a:ext cx="34459" cy="162670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187;p20"/>
            <p:cNvSpPr/>
            <p:nvPr/>
          </p:nvSpPr>
          <p:spPr>
            <a:xfrm>
              <a:off x="981100" y="1040849"/>
              <a:ext cx="87878" cy="19009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188;p20"/>
            <p:cNvSpPr/>
            <p:nvPr/>
          </p:nvSpPr>
          <p:spPr>
            <a:xfrm>
              <a:off x="975178" y="1211769"/>
              <a:ext cx="99722" cy="24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1"/>
          <p:cNvSpPr txBox="1"/>
          <p:nvPr>
            <p:ph type="title"/>
          </p:nvPr>
        </p:nvSpPr>
        <p:spPr>
          <a:xfrm>
            <a:off x="1044475" y="742575"/>
            <a:ext cx="4288500" cy="633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 picture is worth a thousand words</a:t>
            </a:r>
            <a:endParaRPr lang="en-GB"/>
          </a:p>
        </p:txBody>
      </p:sp>
      <p:sp>
        <p:nvSpPr>
          <p:cNvPr id="194" name="Google Shape;194;p21"/>
          <p:cNvSpPr txBox="1"/>
          <p:nvPr>
            <p:ph type="body" idx="1"/>
          </p:nvPr>
        </p:nvSpPr>
        <p:spPr>
          <a:xfrm>
            <a:off x="1044475" y="1840500"/>
            <a:ext cx="4288500" cy="238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-GB"/>
              <a:t>A complex idea can be conveyed with just a single still image, namely making it possible to absorb large amounts of data quickly.</a:t>
            </a:r>
            <a:endParaRPr lang="en-GB"/>
          </a:p>
        </p:txBody>
      </p:sp>
      <p:sp>
        <p:nvSpPr>
          <p:cNvPr id="195" name="Google Shape;195;p21"/>
          <p:cNvSpPr txBox="1"/>
          <p:nvPr>
            <p:ph type="sldNum" idx="12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196" name="Google Shape;196;p21"/>
          <p:cNvPicPr preferRelativeResize="0"/>
          <p:nvPr/>
        </p:nvPicPr>
        <p:blipFill rotWithShape="1">
          <a:blip r:embed="rId1"/>
          <a:srcRect l="18506" r="38000"/>
          <a:stretch>
            <a:fillRect/>
          </a:stretch>
        </p:blipFill>
        <p:spPr>
          <a:xfrm>
            <a:off x="5927600" y="512125"/>
            <a:ext cx="2698500" cy="4118100"/>
          </a:xfrm>
          <a:prstGeom prst="roundRect">
            <a:avLst>
              <a:gd name="adj" fmla="val 1391"/>
            </a:avLst>
          </a:prstGeom>
          <a:noFill/>
          <a:ln>
            <a:noFill/>
          </a:ln>
        </p:spPr>
      </p:pic>
      <p:grpSp>
        <p:nvGrpSpPr>
          <p:cNvPr id="197" name="Google Shape;197;p21"/>
          <p:cNvGrpSpPr/>
          <p:nvPr/>
        </p:nvGrpSpPr>
        <p:grpSpPr>
          <a:xfrm>
            <a:off x="593243" y="954261"/>
            <a:ext cx="252209" cy="209937"/>
            <a:chOff x="881143" y="983334"/>
            <a:chExt cx="300070" cy="249776"/>
          </a:xfrm>
        </p:grpSpPr>
        <p:sp>
          <p:nvSpPr>
            <p:cNvPr id="198" name="Google Shape;198;p21"/>
            <p:cNvSpPr/>
            <p:nvPr/>
          </p:nvSpPr>
          <p:spPr>
            <a:xfrm>
              <a:off x="881143" y="983334"/>
              <a:ext cx="300070" cy="249776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199;p21"/>
            <p:cNvSpPr/>
            <p:nvPr/>
          </p:nvSpPr>
          <p:spPr>
            <a:xfrm>
              <a:off x="982954" y="1026607"/>
              <a:ext cx="96458" cy="17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200;p21"/>
            <p:cNvSpPr/>
            <p:nvPr/>
          </p:nvSpPr>
          <p:spPr>
            <a:xfrm>
              <a:off x="964000" y="1069474"/>
              <a:ext cx="134365" cy="133959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201;p21"/>
            <p:cNvSpPr/>
            <p:nvPr/>
          </p:nvSpPr>
          <p:spPr>
            <a:xfrm>
              <a:off x="986254" y="1091728"/>
              <a:ext cx="89858" cy="89452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" name="Google Shape;202;p21"/>
            <p:cNvSpPr/>
            <p:nvPr/>
          </p:nvSpPr>
          <p:spPr>
            <a:xfrm>
              <a:off x="1111960" y="1059591"/>
              <a:ext cx="44946" cy="29682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4"/>
          <p:cNvSpPr txBox="1"/>
          <p:nvPr>
            <p:ph type="ctrTitle" idx="4294967295"/>
          </p:nvPr>
        </p:nvSpPr>
        <p:spPr>
          <a:xfrm>
            <a:off x="1193500" y="1207088"/>
            <a:ext cx="41850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200"/>
              <a:t>Thanks!</a:t>
            </a:r>
            <a:endParaRPr sz="8200"/>
          </a:p>
        </p:txBody>
      </p:sp>
      <p:sp>
        <p:nvSpPr>
          <p:cNvPr id="443" name="Google Shape;443;p34"/>
          <p:cNvSpPr txBox="1"/>
          <p:nvPr>
            <p:ph type="subTitle" idx="4294967295"/>
          </p:nvPr>
        </p:nvSpPr>
        <p:spPr>
          <a:xfrm>
            <a:off x="1193500" y="2406712"/>
            <a:ext cx="4185000" cy="1529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/>
              <a:t>Any questions?</a:t>
            </a:r>
            <a:br>
              <a:rPr lang="en-GB" sz="2200"/>
            </a:br>
            <a:r>
              <a:rPr lang="en-GB" sz="2200"/>
              <a:t>You can find me at:</a:t>
            </a:r>
            <a:endParaRPr sz="2200"/>
          </a:p>
          <a:p>
            <a:pPr marL="457200" lvl="0" indent="-368300" algn="l" rtl="0">
              <a:spcBef>
                <a:spcPts val="800"/>
              </a:spcBef>
              <a:spcAft>
                <a:spcPts val="0"/>
              </a:spcAft>
              <a:buSzPts val="2200"/>
              <a:buChar char="●"/>
            </a:pPr>
            <a:r>
              <a:rPr lang="en-GB" sz="2200"/>
              <a:t>@username</a:t>
            </a: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GB" sz="2200"/>
              <a:t>user@mail.me</a:t>
            </a:r>
            <a:endParaRPr sz="1600" b="1"/>
          </a:p>
        </p:txBody>
      </p:sp>
      <p:pic>
        <p:nvPicPr>
          <p:cNvPr id="444" name="Google Shape;444;p34"/>
          <p:cNvPicPr preferRelativeResize="0"/>
          <p:nvPr/>
        </p:nvPicPr>
        <p:blipFill rotWithShape="1">
          <a:blip r:embed="rId1"/>
          <a:srcRect l="22354" t="33337"/>
          <a:stretch>
            <a:fillRect/>
          </a:stretch>
        </p:blipFill>
        <p:spPr>
          <a:xfrm>
            <a:off x="5927600" y="512125"/>
            <a:ext cx="2698500" cy="4118100"/>
          </a:xfrm>
          <a:prstGeom prst="roundRect">
            <a:avLst>
              <a:gd name="adj" fmla="val 1391"/>
            </a:avLst>
          </a:prstGeom>
          <a:noFill/>
          <a:ln>
            <a:noFill/>
          </a:ln>
        </p:spPr>
      </p:pic>
      <p:sp>
        <p:nvSpPr>
          <p:cNvPr id="445" name="Google Shape;445;p34"/>
          <p:cNvSpPr txBox="1"/>
          <p:nvPr>
            <p:ph type="sldNum" idx="12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446" name="Google Shape;446;p34"/>
          <p:cNvSpPr/>
          <p:nvPr/>
        </p:nvSpPr>
        <p:spPr>
          <a:xfrm>
            <a:off x="620179" y="2485433"/>
            <a:ext cx="192298" cy="172618"/>
          </a:xfrm>
          <a:custGeom>
            <a:avLst/>
            <a:gdLst/>
            <a:ahLst/>
            <a:cxnLst/>
            <a:rect l="l" t="t" r="r" b="b"/>
            <a:pathLst>
              <a:path w="16660" h="14955" fill="none" extrusionOk="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Timandra template">
  <a:themeElements>
    <a:clrScheme name="Custom 347">
      <a:dk1>
        <a:srgbClr val="24283B"/>
      </a:dk1>
      <a:lt1>
        <a:srgbClr val="FFFFFF"/>
      </a:lt1>
      <a:dk2>
        <a:srgbClr val="80828B"/>
      </a:dk2>
      <a:lt2>
        <a:srgbClr val="EAECF0"/>
      </a:lt2>
      <a:accent1>
        <a:srgbClr val="FFCE00"/>
      </a:accent1>
      <a:accent2>
        <a:srgbClr val="FFF14C"/>
      </a:accent2>
      <a:accent3>
        <a:srgbClr val="9FE2D0"/>
      </a:accent3>
      <a:accent4>
        <a:srgbClr val="1AB6D1"/>
      </a:accent4>
      <a:accent5>
        <a:srgbClr val="0784B1"/>
      </a:accent5>
      <a:accent6>
        <a:srgbClr val="EE7673"/>
      </a:accent6>
      <a:hlink>
        <a:srgbClr val="3180BD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1411</Words>
  <Application>WPS Presentation</Application>
  <PresentationFormat/>
  <Paragraphs>69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0" baseType="lpstr">
      <vt:lpstr>Arial</vt:lpstr>
      <vt:lpstr>SimSun</vt:lpstr>
      <vt:lpstr>Wingdings</vt:lpstr>
      <vt:lpstr>Arial</vt:lpstr>
      <vt:lpstr>Red Hat Display</vt:lpstr>
      <vt:lpstr>Red Hat Text</vt:lpstr>
      <vt:lpstr>Microsoft YaHei</vt:lpstr>
      <vt:lpstr>Arial Unicode MS</vt:lpstr>
      <vt:lpstr>Calibri</vt:lpstr>
      <vt:lpstr>Timandra template</vt:lpstr>
      <vt:lpstr>This is Your Presentation Title</vt:lpstr>
      <vt:lpstr>Hello!</vt:lpstr>
      <vt:lpstr>PowerPoint 演示文稿</vt:lpstr>
      <vt:lpstr>This is a slide title</vt:lpstr>
      <vt:lpstr>Big concept</vt:lpstr>
      <vt:lpstr>You can also split your content</vt:lpstr>
      <vt:lpstr>In two or three columns</vt:lpstr>
      <vt:lpstr>A picture is worth a thousand words</vt:lpstr>
      <vt:lpstr>Thanks!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/>
  <cp:lastModifiedBy>noel</cp:lastModifiedBy>
  <cp:revision>2</cp:revision>
  <dcterms:created xsi:type="dcterms:W3CDTF">2021-12-08T04:50:00Z</dcterms:created>
  <dcterms:modified xsi:type="dcterms:W3CDTF">2021-12-27T09:46:36Z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B6982FD36595410B9AAE0CC8DF104D55</vt:lpwstr>
  </property>
  <property fmtid="{D5CDD505-2E9C-101B-9397-08002B2CF9AE}" pid="3" name="KSOProductBuildVer">
    <vt:lpwstr>1033-11.2.0.10307</vt:lpwstr>
  </property>
</Properties>
</file>